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media/image2.jpg" ContentType="image/jpg"/>
  <Override PartName="/ppt/media/image3.jpg" ContentType="image/jpg"/>
  <Override PartName="/ppt/media/image4.jpg" ContentType="image/jpg"/>
  <Override PartName="/ppt/media/image5.jpg" ContentType="image/jpg"/>
  <Override PartName="/ppt/media/image6.jpg" ContentType="image/jpg"/>
  <Override PartName="/ppt/media/image7.jpg" ContentType="image/jpg"/>
  <Override PartName="/ppt/media/image8.jpg" ContentType="image/jpg"/>
  <Override PartName="/ppt/media/image9.jpg" ContentType="image/jpg"/>
  <Override PartName="/ppt/media/image10.jpg" ContentType="image/jp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6256000" cy="9144000"/>
  <p:notesSz cx="16256000" cy="9144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876" y="5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219200" y="2834640"/>
            <a:ext cx="13817600" cy="19202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438400" y="5120640"/>
            <a:ext cx="11379200" cy="2286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812800" y="2103120"/>
            <a:ext cx="7071360" cy="6035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8371840" y="2103120"/>
            <a:ext cx="7071360" cy="6035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3/12/2026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3/12/2026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3/12/2026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12800" y="365760"/>
            <a:ext cx="14630400" cy="1463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12800" y="2103120"/>
            <a:ext cx="14630400" cy="6035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5527040" y="8503920"/>
            <a:ext cx="5201920" cy="457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812800" y="8503920"/>
            <a:ext cx="3738880" cy="457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1704320" y="8503920"/>
            <a:ext cx="3738880" cy="457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E7CD9841-1424-4A21-875A-C707ACE53DF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977"/>
          <a:stretch/>
        </p:blipFill>
        <p:spPr>
          <a:xfrm>
            <a:off x="1" y="0"/>
            <a:ext cx="16256000" cy="9144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38100"/>
            <a:ext cx="16255999" cy="906779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38100"/>
            <a:ext cx="16255999" cy="906779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38100"/>
            <a:ext cx="16255999" cy="9067799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38100"/>
            <a:ext cx="16255999" cy="9067799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38100"/>
            <a:ext cx="16255999" cy="9067799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38100"/>
            <a:ext cx="16255999" cy="9067799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38100"/>
            <a:ext cx="16255999" cy="9067799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38100"/>
            <a:ext cx="16255999" cy="9067799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38100"/>
            <a:ext cx="16255999" cy="906779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</TotalTime>
  <Words>0</Words>
  <Application>Microsoft Office PowerPoint</Application>
  <PresentationFormat>Personalizado</PresentationFormat>
  <Paragraphs>0</Paragraphs>
  <Slides>10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1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2" baseType="lpstr">
      <vt:lpstr>Calibri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6 Puebla_Hemodialysis_Initiative</dc:title>
  <dc:creator>Francisco Domingo Calvo López</dc:creator>
  <cp:lastModifiedBy>Francisco Domingo Calvo López</cp:lastModifiedBy>
  <cp:revision>4</cp:revision>
  <dcterms:created xsi:type="dcterms:W3CDTF">2026-03-11T18:52:55Z</dcterms:created>
  <dcterms:modified xsi:type="dcterms:W3CDTF">2026-03-12T20:28:28Z</dcterms:modified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2026-03-11T00:00:00Z</vt:filetime>
  </property>
  <property fmtid="{D5CDD505-2E9C-101B-9397-08002B2CF9AE}" pid="3" name="Creator">
    <vt:lpwstr>Google</vt:lpwstr>
  </property>
  <property fmtid="{D5CDD505-2E9C-101B-9397-08002B2CF9AE}" pid="4" name="LastSaved">
    <vt:filetime>2026-03-11T00:00:00Z</vt:filetime>
  </property>
</Properties>
</file>